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9" r:id="rId2"/>
    <p:sldId id="260" r:id="rId3"/>
    <p:sldId id="262" r:id="rId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50" d="100"/>
          <a:sy n="50" d="100"/>
        </p:scale>
        <p:origin x="1008" y="5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C03E35-511C-4691-BBD6-D44FDDA8A1AB}" type="datetimeFigureOut">
              <a:rPr kumimoji="1" lang="ja-JP" altLang="en-US" smtClean="0"/>
              <a:t>2024/10/4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F5385-E7DA-47EB-98D0-0C0237278BA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608651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C03E35-511C-4691-BBD6-D44FDDA8A1AB}" type="datetimeFigureOut">
              <a:rPr kumimoji="1" lang="ja-JP" altLang="en-US" smtClean="0"/>
              <a:t>2024/10/4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F5385-E7DA-47EB-98D0-0C0237278BA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663847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C03E35-511C-4691-BBD6-D44FDDA8A1AB}" type="datetimeFigureOut">
              <a:rPr kumimoji="1" lang="ja-JP" altLang="en-US" smtClean="0"/>
              <a:t>2024/10/4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F5385-E7DA-47EB-98D0-0C0237278BA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970936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C03E35-511C-4691-BBD6-D44FDDA8A1AB}" type="datetimeFigureOut">
              <a:rPr kumimoji="1" lang="ja-JP" altLang="en-US" smtClean="0"/>
              <a:t>2024/10/4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F5385-E7DA-47EB-98D0-0C0237278BA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943996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C03E35-511C-4691-BBD6-D44FDDA8A1AB}" type="datetimeFigureOut">
              <a:rPr kumimoji="1" lang="ja-JP" altLang="en-US" smtClean="0"/>
              <a:t>2024/10/4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F5385-E7DA-47EB-98D0-0C0237278BA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378416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C03E35-511C-4691-BBD6-D44FDDA8A1AB}" type="datetimeFigureOut">
              <a:rPr kumimoji="1" lang="ja-JP" altLang="en-US" smtClean="0"/>
              <a:t>2024/10/4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F5385-E7DA-47EB-98D0-0C0237278BA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986159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C03E35-511C-4691-BBD6-D44FDDA8A1AB}" type="datetimeFigureOut">
              <a:rPr kumimoji="1" lang="ja-JP" altLang="en-US" smtClean="0"/>
              <a:t>2024/10/4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F5385-E7DA-47EB-98D0-0C0237278BA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536099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C03E35-511C-4691-BBD6-D44FDDA8A1AB}" type="datetimeFigureOut">
              <a:rPr kumimoji="1" lang="ja-JP" altLang="en-US" smtClean="0"/>
              <a:t>2024/10/4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F5385-E7DA-47EB-98D0-0C0237278BA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895408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C03E35-511C-4691-BBD6-D44FDDA8A1AB}" type="datetimeFigureOut">
              <a:rPr kumimoji="1" lang="ja-JP" altLang="en-US" smtClean="0"/>
              <a:t>2024/10/4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F5385-E7DA-47EB-98D0-0C0237278BA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097706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C03E35-511C-4691-BBD6-D44FDDA8A1AB}" type="datetimeFigureOut">
              <a:rPr kumimoji="1" lang="ja-JP" altLang="en-US" smtClean="0"/>
              <a:t>2024/10/4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F5385-E7DA-47EB-98D0-0C0237278BA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135189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C03E35-511C-4691-BBD6-D44FDDA8A1AB}" type="datetimeFigureOut">
              <a:rPr kumimoji="1" lang="ja-JP" altLang="en-US" smtClean="0"/>
              <a:t>2024/10/4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F5385-E7DA-47EB-98D0-0C0237278BA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489081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22000"/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AC03E35-511C-4691-BBD6-D44FDDA8A1AB}" type="datetimeFigureOut">
              <a:rPr kumimoji="1" lang="ja-JP" altLang="en-US" smtClean="0"/>
              <a:t>2024/10/4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EBF5385-E7DA-47EB-98D0-0C0237278BA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478194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png"/><Relationship Id="rId7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microsoft.com/office/2007/relationships/hdphoto" Target="../media/hdphoto2.wdp"/><Relationship Id="rId5" Type="http://schemas.openxmlformats.org/officeDocument/2006/relationships/image" Target="../media/image7.png"/><Relationship Id="rId10" Type="http://schemas.openxmlformats.org/officeDocument/2006/relationships/image" Target="../media/image11.png"/><Relationship Id="rId4" Type="http://schemas.openxmlformats.org/officeDocument/2006/relationships/image" Target="../media/image6.png"/><Relationship Id="rId9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4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 descr="屋外, 写真, 建物, 小さい が含まれている画像&#10;&#10;自動的に生成された説明">
            <a:extLst>
              <a:ext uri="{FF2B5EF4-FFF2-40B4-BE49-F238E27FC236}">
                <a16:creationId xmlns:a16="http://schemas.microsoft.com/office/drawing/2014/main" id="{CF781844-8389-D7F7-221D-A39D54E4B0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36" t="14222" r="6288" b="11111"/>
          <a:stretch/>
        </p:blipFill>
        <p:spPr>
          <a:xfrm>
            <a:off x="412656" y="2995158"/>
            <a:ext cx="4799424" cy="3567713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図 14" descr="挿絵, 時計 が含まれている画像&#10;&#10;自動的に生成された説明">
            <a:extLst>
              <a:ext uri="{FF2B5EF4-FFF2-40B4-BE49-F238E27FC236}">
                <a16:creationId xmlns:a16="http://schemas.microsoft.com/office/drawing/2014/main" id="{31107463-3345-F60E-B198-B1B0208A55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24" b="27611"/>
          <a:stretch/>
        </p:blipFill>
        <p:spPr>
          <a:xfrm>
            <a:off x="7699819" y="185965"/>
            <a:ext cx="4443177" cy="168501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6A56AFC9-E4F0-EB0D-53E8-CB8066C21F4F}"/>
              </a:ext>
            </a:extLst>
          </p:cNvPr>
          <p:cNvSpPr txBox="1"/>
          <p:nvPr/>
        </p:nvSpPr>
        <p:spPr>
          <a:xfrm>
            <a:off x="85246" y="137729"/>
            <a:ext cx="830869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8800" dirty="0">
                <a:ln w="25400">
                  <a:solidFill>
                    <a:schemeClr val="bg1"/>
                  </a:solidFill>
                </a:ln>
                <a:effectLst>
                  <a:glow rad="254000">
                    <a:schemeClr val="accent6">
                      <a:lumMod val="60000"/>
                      <a:lumOff val="40000"/>
                    </a:schemeClr>
                  </a:glow>
                </a:effectLst>
                <a:latin typeface="玉ねぎ楷書激無料版v7改" panose="02000600000000000000" pitchFamily="2" charset="-128"/>
                <a:ea typeface="玉ねぎ楷書激無料版v7改" panose="02000600000000000000" pitchFamily="2" charset="-128"/>
              </a:rPr>
              <a:t>蹴鞠成り上がり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554CBD46-C25A-E1B8-2BAB-09FA9CEC948F}"/>
              </a:ext>
            </a:extLst>
          </p:cNvPr>
          <p:cNvSpPr txBox="1"/>
          <p:nvPr/>
        </p:nvSpPr>
        <p:spPr>
          <a:xfrm>
            <a:off x="443136" y="1278022"/>
            <a:ext cx="11759879" cy="1058921"/>
          </a:xfrm>
          <a:prstGeom prst="rect">
            <a:avLst/>
          </a:prstGeom>
          <a:noFill/>
        </p:spPr>
        <p:txBody>
          <a:bodyPr wrap="square" tIns="180000" rtlCol="0">
            <a:spAutoFit/>
          </a:bodyPr>
          <a:lstStyle/>
          <a:p>
            <a:r>
              <a:rPr kumimoji="1" lang="ja-JP" altLang="en-US" sz="5400" dirty="0">
                <a:effectLst>
                  <a:glow rad="127000">
                    <a:schemeClr val="bg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蹴鞠の強さが屋敷での階級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F2798266-BD83-AEAF-0AB2-2F5854762FAB}"/>
              </a:ext>
            </a:extLst>
          </p:cNvPr>
          <p:cNvSpPr txBox="1"/>
          <p:nvPr/>
        </p:nvSpPr>
        <p:spPr>
          <a:xfrm>
            <a:off x="5032053" y="3668431"/>
            <a:ext cx="672377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5400" dirty="0">
                <a:effectLst>
                  <a:glow rad="127000">
                    <a:schemeClr val="bg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相手チームに蹴鞠を</a:t>
            </a:r>
            <a:endParaRPr kumimoji="1" lang="en-US" altLang="ja-JP" sz="5400" dirty="0">
              <a:effectLst>
                <a:glow rad="127000">
                  <a:schemeClr val="bg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r>
              <a:rPr kumimoji="1" lang="ja-JP" altLang="en-US" sz="5400" dirty="0">
                <a:effectLst>
                  <a:glow rad="127000">
                    <a:schemeClr val="bg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当てて倒しきる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EF3F4DE9-F5C3-94F0-F675-76DC57E0F0C0}"/>
              </a:ext>
            </a:extLst>
          </p:cNvPr>
          <p:cNvSpPr txBox="1"/>
          <p:nvPr/>
        </p:nvSpPr>
        <p:spPr>
          <a:xfrm>
            <a:off x="1884182" y="1846859"/>
            <a:ext cx="11759879" cy="1582141"/>
          </a:xfrm>
          <a:prstGeom prst="rect">
            <a:avLst/>
          </a:prstGeom>
          <a:noFill/>
        </p:spPr>
        <p:txBody>
          <a:bodyPr wrap="square" tIns="180000" rtlCol="0">
            <a:spAutoFit/>
          </a:bodyPr>
          <a:lstStyle/>
          <a:p>
            <a:r>
              <a:rPr kumimoji="1" lang="ja-JP" altLang="en-US" sz="5400" dirty="0">
                <a:effectLst>
                  <a:glow rad="127000">
                    <a:schemeClr val="bg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この蹴鞠で</a:t>
            </a:r>
            <a:r>
              <a:rPr kumimoji="1" lang="ja-JP" altLang="en-US" sz="8800" dirty="0">
                <a:solidFill>
                  <a:srgbClr val="FF0000"/>
                </a:solidFill>
                <a:effectLst>
                  <a:glow rad="127000">
                    <a:schemeClr val="bg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成り上がれ！</a:t>
            </a:r>
            <a:endParaRPr kumimoji="1" lang="ja-JP" altLang="en-US" sz="5400" dirty="0">
              <a:effectLst>
                <a:glow rad="127000">
                  <a:schemeClr val="bg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15398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 descr="傘 が含まれている画像&#10;&#10;自動的に生成された説明">
            <a:extLst>
              <a:ext uri="{FF2B5EF4-FFF2-40B4-BE49-F238E27FC236}">
                <a16:creationId xmlns:a16="http://schemas.microsoft.com/office/drawing/2014/main" id="{612E8711-2E57-9091-009A-0A01BF35D0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79690" y="1217295"/>
            <a:ext cx="3587386" cy="2690539"/>
          </a:xfrm>
          <a:prstGeom prst="rect">
            <a:avLst/>
          </a:prstGeom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37B997F6-615C-E95E-92AC-69D4D18089D0}"/>
              </a:ext>
            </a:extLst>
          </p:cNvPr>
          <p:cNvSpPr txBox="1"/>
          <p:nvPr/>
        </p:nvSpPr>
        <p:spPr>
          <a:xfrm>
            <a:off x="4046295" y="1491958"/>
            <a:ext cx="51380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800" dirty="0">
                <a:effectLst>
                  <a:glow rad="127000">
                    <a:schemeClr val="bg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鈴が入った蹴鞠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1761BAF-14EE-0214-8042-BD43403FD687}"/>
              </a:ext>
            </a:extLst>
          </p:cNvPr>
          <p:cNvSpPr txBox="1"/>
          <p:nvPr/>
        </p:nvSpPr>
        <p:spPr>
          <a:xfrm>
            <a:off x="4046295" y="2263343"/>
            <a:ext cx="60072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400" dirty="0">
                <a:effectLst>
                  <a:glow rad="127000">
                    <a:schemeClr val="bg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アクションで</a:t>
            </a:r>
            <a:r>
              <a:rPr kumimoji="1" lang="ja-JP" altLang="en-US" sz="4400" dirty="0">
                <a:solidFill>
                  <a:srgbClr val="FF0000"/>
                </a:solidFill>
                <a:effectLst>
                  <a:glow rad="127000">
                    <a:schemeClr val="bg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音が鳴る</a:t>
            </a:r>
          </a:p>
        </p:txBody>
      </p:sp>
      <p:pic>
        <p:nvPicPr>
          <p:cNvPr id="14" name="図 13" descr="ランプ, 光 が含まれている画像&#10;&#10;自動的に生成された説明">
            <a:extLst>
              <a:ext uri="{FF2B5EF4-FFF2-40B4-BE49-F238E27FC236}">
                <a16:creationId xmlns:a16="http://schemas.microsoft.com/office/drawing/2014/main" id="{EC7A5DE2-28D7-CF46-F248-CDE0D46791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059" y="1121325"/>
            <a:ext cx="2794000" cy="20955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CA96B920-9D8D-A73F-FE3F-136DF7E396E0}"/>
              </a:ext>
            </a:extLst>
          </p:cNvPr>
          <p:cNvSpPr txBox="1"/>
          <p:nvPr/>
        </p:nvSpPr>
        <p:spPr>
          <a:xfrm>
            <a:off x="64694" y="-37593"/>
            <a:ext cx="1005706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8000" dirty="0">
                <a:effectLst>
                  <a:glow rad="127000">
                    <a:schemeClr val="bg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音のなる</a:t>
            </a:r>
            <a:r>
              <a:rPr kumimoji="1" lang="ja-JP" altLang="en-US" sz="9600" dirty="0">
                <a:gradFill flip="none" rotWithShape="1">
                  <a:gsLst>
                    <a:gs pos="0">
                      <a:schemeClr val="accent4">
                        <a:lumMod val="0"/>
                        <a:lumOff val="100000"/>
                      </a:schemeClr>
                    </a:gs>
                    <a:gs pos="35000">
                      <a:schemeClr val="accent4">
                        <a:lumMod val="0"/>
                        <a:lumOff val="100000"/>
                      </a:schemeClr>
                    </a:gs>
                    <a:gs pos="100000">
                      <a:schemeClr val="accent4">
                        <a:lumMod val="100000"/>
                      </a:schemeClr>
                    </a:gs>
                  </a:gsLst>
                  <a:path path="circle">
                    <a:fillToRect l="50000" t="-80000" r="50000" b="180000"/>
                  </a:path>
                  <a:tileRect/>
                </a:gra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蹴鞠</a:t>
            </a:r>
            <a:endParaRPr kumimoji="1" lang="ja-JP" altLang="en-US" sz="8000" dirty="0">
              <a:ln w="25400">
                <a:solidFill>
                  <a:schemeClr val="bg1">
                    <a:alpha val="99000"/>
                  </a:schemeClr>
                </a:solidFill>
              </a:ln>
              <a:gradFill flip="none" rotWithShape="1">
                <a:gsLst>
                  <a:gs pos="0">
                    <a:schemeClr val="accent4">
                      <a:lumMod val="0"/>
                      <a:lumOff val="100000"/>
                    </a:schemeClr>
                  </a:gs>
                  <a:gs pos="35000">
                    <a:schemeClr val="accent4">
                      <a:lumMod val="0"/>
                      <a:lumOff val="100000"/>
                    </a:schemeClr>
                  </a:gs>
                  <a:gs pos="100000">
                    <a:schemeClr val="accent4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grpSp>
        <p:nvGrpSpPr>
          <p:cNvPr id="16" name="グループ化 15">
            <a:extLst>
              <a:ext uri="{FF2B5EF4-FFF2-40B4-BE49-F238E27FC236}">
                <a16:creationId xmlns:a16="http://schemas.microsoft.com/office/drawing/2014/main" id="{02F4575B-B5B8-9F01-AB74-2C69A838CB97}"/>
              </a:ext>
            </a:extLst>
          </p:cNvPr>
          <p:cNvGrpSpPr/>
          <p:nvPr/>
        </p:nvGrpSpPr>
        <p:grpSpPr>
          <a:xfrm>
            <a:off x="2500644" y="3001265"/>
            <a:ext cx="3965414" cy="2765989"/>
            <a:chOff x="9308741" y="-469956"/>
            <a:chExt cx="3965414" cy="276598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19" name="図 18" descr="挿絵 が含まれている画像&#10;&#10;自動的に生成された説明">
              <a:extLst>
                <a:ext uri="{FF2B5EF4-FFF2-40B4-BE49-F238E27FC236}">
                  <a16:creationId xmlns:a16="http://schemas.microsoft.com/office/drawing/2014/main" id="{30155AA5-D0B2-9608-55B2-0885DCE2143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08741" y="-469956"/>
              <a:ext cx="1832277" cy="2765989"/>
            </a:xfrm>
            <a:prstGeom prst="rect">
              <a:avLst/>
            </a:prstGeom>
          </p:spPr>
        </p:pic>
        <p:pic>
          <p:nvPicPr>
            <p:cNvPr id="20" name="図 19" descr="シャツ が含まれている画像&#10;&#10;自動的に生成された説明">
              <a:extLst>
                <a:ext uri="{FF2B5EF4-FFF2-40B4-BE49-F238E27FC236}">
                  <a16:creationId xmlns:a16="http://schemas.microsoft.com/office/drawing/2014/main" id="{4F2BC91E-38FF-C3B7-50E1-1C2304798C1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24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792" t="37245" r="61709" b="43829"/>
            <a:stretch/>
          </p:blipFill>
          <p:spPr>
            <a:xfrm>
              <a:off x="10815284" y="368394"/>
              <a:ext cx="999582" cy="1051081"/>
            </a:xfrm>
            <a:prstGeom prst="rect">
              <a:avLst/>
            </a:prstGeom>
          </p:spPr>
        </p:pic>
        <p:sp>
          <p:nvSpPr>
            <p:cNvPr id="23" name="正方形/長方形 22">
              <a:extLst>
                <a:ext uri="{FF2B5EF4-FFF2-40B4-BE49-F238E27FC236}">
                  <a16:creationId xmlns:a16="http://schemas.microsoft.com/office/drawing/2014/main" id="{70673285-D4CB-906D-C526-9A00C6459012}"/>
                </a:ext>
              </a:extLst>
            </p:cNvPr>
            <p:cNvSpPr/>
            <p:nvPr/>
          </p:nvSpPr>
          <p:spPr>
            <a:xfrm>
              <a:off x="11706741" y="594461"/>
              <a:ext cx="1415014" cy="5289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5" name="正方形/長方形 24">
              <a:extLst>
                <a:ext uri="{FF2B5EF4-FFF2-40B4-BE49-F238E27FC236}">
                  <a16:creationId xmlns:a16="http://schemas.microsoft.com/office/drawing/2014/main" id="{1F0A6C78-8363-D24F-85B3-6A433917A91D}"/>
                </a:ext>
              </a:extLst>
            </p:cNvPr>
            <p:cNvSpPr/>
            <p:nvPr/>
          </p:nvSpPr>
          <p:spPr>
            <a:xfrm>
              <a:off x="11859141" y="815079"/>
              <a:ext cx="1415014" cy="5289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6" name="正方形/長方形 25">
              <a:extLst>
                <a:ext uri="{FF2B5EF4-FFF2-40B4-BE49-F238E27FC236}">
                  <a16:creationId xmlns:a16="http://schemas.microsoft.com/office/drawing/2014/main" id="{D5A7716A-C422-F7DE-06E6-920EEB2ED958}"/>
                </a:ext>
              </a:extLst>
            </p:cNvPr>
            <p:cNvSpPr/>
            <p:nvPr/>
          </p:nvSpPr>
          <p:spPr>
            <a:xfrm>
              <a:off x="11706741" y="1080733"/>
              <a:ext cx="1415014" cy="5289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27" name="グループ化 26">
            <a:extLst>
              <a:ext uri="{FF2B5EF4-FFF2-40B4-BE49-F238E27FC236}">
                <a16:creationId xmlns:a16="http://schemas.microsoft.com/office/drawing/2014/main" id="{0D2CB466-561A-DAC5-8222-12D683954498}"/>
              </a:ext>
            </a:extLst>
          </p:cNvPr>
          <p:cNvGrpSpPr/>
          <p:nvPr/>
        </p:nvGrpSpPr>
        <p:grpSpPr>
          <a:xfrm>
            <a:off x="5672089" y="3177290"/>
            <a:ext cx="4796428" cy="3120280"/>
            <a:chOff x="1761395" y="2806825"/>
            <a:chExt cx="4173525" cy="2715055"/>
          </a:xfrm>
        </p:grpSpPr>
        <p:pic>
          <p:nvPicPr>
            <p:cNvPr id="28" name="図 27" descr="シャツ が含まれている画像&#10;&#10;自動的に生成された説明">
              <a:extLst>
                <a:ext uri="{FF2B5EF4-FFF2-40B4-BE49-F238E27FC236}">
                  <a16:creationId xmlns:a16="http://schemas.microsoft.com/office/drawing/2014/main" id="{D51E3B06-EE08-8FFB-8022-D19BA55B824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2250" b="93750" l="10000" r="90000">
                          <a14:foregroundMark x1="50313" y1="85833" x2="52875" y2="93333"/>
                          <a14:foregroundMark x1="54875" y1="86667" x2="54875" y2="86667"/>
                          <a14:foregroundMark x1="55188" y1="87167" x2="52000" y2="92417"/>
                          <a14:foregroundMark x1="61500" y1="53583" x2="78813" y2="56250"/>
                          <a14:foregroundMark x1="78813" y1="56250" x2="56188" y2="27583"/>
                          <a14:foregroundMark x1="56188" y1="27583" x2="37375" y2="71167"/>
                          <a14:foregroundMark x1="37375" y1="71167" x2="51938" y2="19000"/>
                          <a14:foregroundMark x1="51938" y1="19000" x2="58875" y2="47833"/>
                          <a14:foregroundMark x1="58875" y1="47833" x2="53063" y2="82833"/>
                          <a14:foregroundMark x1="53063" y1="82833" x2="49125" y2="92000"/>
                          <a14:foregroundMark x1="46250" y1="2333" x2="57438" y2="59333"/>
                          <a14:foregroundMark x1="57438" y1="59333" x2="58875" y2="37500"/>
                          <a14:foregroundMark x1="58875" y1="37500" x2="51563" y2="93000"/>
                          <a14:foregroundMark x1="51563" y1="93000" x2="54313" y2="88000"/>
                          <a14:foregroundMark x1="60063" y1="46917" x2="79875" y2="77000"/>
                          <a14:foregroundMark x1="79875" y1="77000" x2="75000" y2="80083"/>
                          <a14:foregroundMark x1="45375" y1="13417" x2="62000" y2="23250"/>
                          <a14:foregroundMark x1="62000" y1="23250" x2="57188" y2="18667"/>
                          <a14:foregroundMark x1="56625" y1="9833" x2="56625" y2="29250"/>
                          <a14:foregroundMark x1="53750" y1="10750" x2="59188" y2="31917"/>
                          <a14:foregroundMark x1="59188" y1="31917" x2="58313" y2="32833"/>
                          <a14:foregroundMark x1="57438" y1="22667" x2="56000" y2="39417"/>
                          <a14:foregroundMark x1="53438" y1="28833" x2="52000" y2="55333"/>
                          <a14:foregroundMark x1="52000" y1="55333" x2="50875" y2="55333"/>
                          <a14:foregroundMark x1="43938" y1="43417" x2="41375" y2="55750"/>
                          <a14:foregroundMark x1="41375" y1="42083" x2="39938" y2="54917"/>
                          <a14:foregroundMark x1="54875" y1="80917" x2="54563" y2="93750"/>
                          <a14:foregroundMark x1="41938" y1="70333" x2="44563" y2="76500"/>
                          <a14:foregroundMark x1="55188" y1="48750" x2="46813" y2="56250"/>
                          <a14:foregroundMark x1="48250" y1="52667" x2="52875" y2="58833"/>
                          <a14:foregroundMark x1="49438" y1="65917" x2="56875" y2="40750"/>
                          <a14:backgroundMark x1="30438" y1="43000" x2="28750" y2="4691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761395" y="2806825"/>
              <a:ext cx="4173525" cy="271505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9" name="図 28" descr="シャツ が含まれている画像&#10;&#10;自動的に生成された説明">
              <a:extLst>
                <a:ext uri="{FF2B5EF4-FFF2-40B4-BE49-F238E27FC236}">
                  <a16:creationId xmlns:a16="http://schemas.microsoft.com/office/drawing/2014/main" id="{9B8F401F-A320-D00D-9160-5F81F27C060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792" t="37245" r="61709" b="43829"/>
            <a:stretch/>
          </p:blipFill>
          <p:spPr>
            <a:xfrm>
              <a:off x="4211841" y="4026005"/>
              <a:ext cx="1132268" cy="1190603"/>
            </a:xfrm>
            <a:prstGeom prst="rect">
              <a:avLst/>
            </a:prstGeom>
          </p:spPr>
        </p:pic>
        <p:pic>
          <p:nvPicPr>
            <p:cNvPr id="30" name="図 29" descr="アイコン&#10;&#10;自動的に生成された説明">
              <a:extLst>
                <a:ext uri="{FF2B5EF4-FFF2-40B4-BE49-F238E27FC236}">
                  <a16:creationId xmlns:a16="http://schemas.microsoft.com/office/drawing/2014/main" id="{905824A9-245F-41C1-56F3-42ED87EC417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7980724">
              <a:off x="5118362" y="3956220"/>
              <a:ext cx="577882" cy="741407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pic>
        <p:nvPicPr>
          <p:cNvPr id="31" name="Picture 2" descr="音量・音声・スピーカー」アイコン・イラストのフリー素材・商用可">
            <a:extLst>
              <a:ext uri="{FF2B5EF4-FFF2-40B4-BE49-F238E27FC236}">
                <a16:creationId xmlns:a16="http://schemas.microsoft.com/office/drawing/2014/main" id="{43B1654A-8A06-D34D-E9EB-5C608190B7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211"/>
          <a:stretch/>
        </p:blipFill>
        <p:spPr bwMode="auto">
          <a:xfrm>
            <a:off x="10606588" y="5486349"/>
            <a:ext cx="944300" cy="1372753"/>
          </a:xfrm>
          <a:prstGeom prst="rect">
            <a:avLst/>
          </a:prstGeom>
          <a:noFill/>
          <a:effectLst>
            <a:glow rad="127000">
              <a:schemeClr val="tx1"/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矢印: 右 31">
            <a:extLst>
              <a:ext uri="{FF2B5EF4-FFF2-40B4-BE49-F238E27FC236}">
                <a16:creationId xmlns:a16="http://schemas.microsoft.com/office/drawing/2014/main" id="{9C0AFDE7-0436-A0C3-CBC5-EEEB8615C03E}"/>
              </a:ext>
            </a:extLst>
          </p:cNvPr>
          <p:cNvSpPr/>
          <p:nvPr/>
        </p:nvSpPr>
        <p:spPr>
          <a:xfrm rot="16200000">
            <a:off x="9634900" y="3820621"/>
            <a:ext cx="2690538" cy="865296"/>
          </a:xfrm>
          <a:prstGeom prst="rightArrow">
            <a:avLst/>
          </a:prstGeom>
          <a:gradFill flip="none" rotWithShape="1">
            <a:gsLst>
              <a:gs pos="51300">
                <a:srgbClr val="FFFF00"/>
              </a:gs>
              <a:gs pos="0">
                <a:schemeClr val="accent3">
                  <a:lumMod val="40000"/>
                  <a:lumOff val="60000"/>
                </a:schemeClr>
              </a:gs>
              <a:gs pos="100000">
                <a:srgbClr val="FF0000"/>
              </a:gs>
            </a:gsLst>
            <a:lin ang="0" scaled="0"/>
            <a:tileRect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3" name="Picture 2" descr="音量・音声・スピーカー」アイコン・イラストのフリー素材・商用可">
            <a:extLst>
              <a:ext uri="{FF2B5EF4-FFF2-40B4-BE49-F238E27FC236}">
                <a16:creationId xmlns:a16="http://schemas.microsoft.com/office/drawing/2014/main" id="{AD66D0C0-109D-5626-9DF6-4DBBA718AF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colorTemperature colorTemp="6953"/>
                    </a14:imgEffect>
                    <a14:imgEffect>
                      <a14:saturation sat="10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9315" y="1055560"/>
            <a:ext cx="2061708" cy="2061708"/>
          </a:xfrm>
          <a:prstGeom prst="rect">
            <a:avLst/>
          </a:prstGeom>
          <a:noFill/>
          <a:effectLst>
            <a:glow rad="127000">
              <a:srgbClr val="FF0000"/>
            </a:glow>
          </a:effectLst>
        </p:spPr>
      </p:pic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4B42545D-A923-5390-4954-96298948F455}"/>
              </a:ext>
            </a:extLst>
          </p:cNvPr>
          <p:cNvSpPr txBox="1"/>
          <p:nvPr/>
        </p:nvSpPr>
        <p:spPr>
          <a:xfrm>
            <a:off x="68989" y="5745869"/>
            <a:ext cx="982374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6600" dirty="0">
                <a:effectLst>
                  <a:glow rad="127000">
                    <a:schemeClr val="bg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音の大きさはプレイ次第</a:t>
            </a:r>
          </a:p>
        </p:txBody>
      </p:sp>
    </p:spTree>
    <p:extLst>
      <p:ext uri="{BB962C8B-B14F-4D97-AF65-F5344CB8AC3E}">
        <p14:creationId xmlns:p14="http://schemas.microsoft.com/office/powerpoint/2010/main" val="594005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91 -0.01111 L -0.00391 -0.01111 C 3.125E-6 -0.0118 0.0039 -0.0118 0.00768 -0.01273 C 0.00859 -0.01296 0.0095 -0.01342 0.01028 -0.01412 C 0.01146 -0.01527 0.0125 -0.01689 0.01354 -0.01851 C 0.01471 -0.02037 0.01575 -0.02245 0.01692 -0.02453 C 0.01718 -0.02639 0.0181 -0.02847 0.01771 -0.03032 C 0.01445 -0.05 0.00377 -0.03703 -0.0056 -0.03495 C -0.00651 -0.0324 -0.00756 -0.03009 -0.00808 -0.02754 C -0.00873 -0.02407 -0.00899 -0.0206 -0.00899 -0.01713 C -0.00899 -0.01412 -0.00912 -0.01064 -0.00808 -0.00833 C -0.00534 -0.00115 0.00364 0.0007 0.0069 0.00209 C 0.01992 0.00116 0.0263 0.00787 0.03359 -0.01111 C 0.03541 -0.01597 0.0358 -0.02199 0.03698 -0.02754 C 0.03633 -0.03194 0.03633 -0.03657 0.03528 -0.04074 C 0.03463 -0.04328 0.03333 -0.04537 0.0319 -0.04676 C 0.02239 -0.05509 0.0181 -0.05463 0.00768 -0.05694 C 0.00377 -0.05601 -0.00026 -0.05671 -0.00391 -0.05416 C -0.01107 -0.04907 -0.01472 -0.03981 -0.0181 -0.02893 C -0.01914 -0.02569 -0.01979 -0.02199 -0.02058 -0.01851 C -0.02006 -0.01365 -0.02032 -0.0081 -0.01901 -0.0037 C -0.01745 0.00116 -0.01485 0.00463 -0.01224 0.00811 C -0.00391 0.01922 -0.0056 0.01829 0.00026 0.01829 " pathEditMode="relative" ptsTypes="AAAAAAAAAAAAAAAAAAAAAAA">
                                      <p:cBhvr>
                                        <p:cTn id="14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32" grpId="0" animBg="1"/>
      <p:bldP spid="3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図 15">
            <a:extLst>
              <a:ext uri="{FF2B5EF4-FFF2-40B4-BE49-F238E27FC236}">
                <a16:creationId xmlns:a16="http://schemas.microsoft.com/office/drawing/2014/main" id="{E1485900-20AE-F840-1A69-A4AD72C84B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235" y="990311"/>
            <a:ext cx="4400616" cy="3300463"/>
          </a:xfrm>
          <a:prstGeom prst="rect">
            <a:avLst/>
          </a:prstGeom>
        </p:spPr>
      </p:pic>
      <p:pic>
        <p:nvPicPr>
          <p:cNvPr id="10" name="図 9" descr="障子, 建物, 窓, 火 が含まれている画像&#10;&#10;自動的に生成された説明">
            <a:extLst>
              <a:ext uri="{FF2B5EF4-FFF2-40B4-BE49-F238E27FC236}">
                <a16:creationId xmlns:a16="http://schemas.microsoft.com/office/drawing/2014/main" id="{91BA6190-44F7-E2BE-CBE9-9D7EDFF067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76" t="5481" r="9594" b="5694"/>
          <a:stretch/>
        </p:blipFill>
        <p:spPr>
          <a:xfrm>
            <a:off x="2878960" y="1436381"/>
            <a:ext cx="2915059" cy="2515371"/>
          </a:xfrm>
          <a:prstGeom prst="rect">
            <a:avLst/>
          </a:prstGeom>
        </p:spPr>
      </p:pic>
      <p:pic>
        <p:nvPicPr>
          <p:cNvPr id="9" name="図 8" descr="障子, 建物, 窓, 火 が含まれている画像&#10;&#10;自動的に生成された説明">
            <a:extLst>
              <a:ext uri="{FF2B5EF4-FFF2-40B4-BE49-F238E27FC236}">
                <a16:creationId xmlns:a16="http://schemas.microsoft.com/office/drawing/2014/main" id="{5A2C0566-1056-9628-F9B5-A86B3457B3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76" t="5481" r="9594" b="5694"/>
          <a:stretch/>
        </p:blipFill>
        <p:spPr>
          <a:xfrm>
            <a:off x="0" y="1431160"/>
            <a:ext cx="2915059" cy="2515371"/>
          </a:xfrm>
          <a:prstGeom prst="rect">
            <a:avLst/>
          </a:prstGeom>
        </p:spPr>
      </p:pic>
      <p:sp>
        <p:nvSpPr>
          <p:cNvPr id="3" name="楕円 2">
            <a:extLst>
              <a:ext uri="{FF2B5EF4-FFF2-40B4-BE49-F238E27FC236}">
                <a16:creationId xmlns:a16="http://schemas.microsoft.com/office/drawing/2014/main" id="{2B474984-D359-E67D-C76A-F21E7BE04DFD}"/>
              </a:ext>
            </a:extLst>
          </p:cNvPr>
          <p:cNvSpPr/>
          <p:nvPr/>
        </p:nvSpPr>
        <p:spPr>
          <a:xfrm>
            <a:off x="7595943" y="2987483"/>
            <a:ext cx="3674849" cy="1091119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27000">
              <a:schemeClr val="tx1"/>
            </a:glow>
            <a:outerShdw blurRad="50800" dist="38100" dir="21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effectLst>
                <a:glow rad="127000">
                  <a:schemeClr val="tx1"/>
                </a:glow>
                <a:outerShdw blurRad="50800" dist="38100" dir="2700000" algn="tl" rotWithShape="0">
                  <a:prstClr val="black">
                    <a:alpha val="29000"/>
                  </a:prstClr>
                </a:outerShdw>
              </a:effectLst>
            </a:endParaRPr>
          </a:p>
        </p:txBody>
      </p:sp>
      <p:pic>
        <p:nvPicPr>
          <p:cNvPr id="17" name="図 16" descr="アイコン&#10;&#10;自動的に生成された説明">
            <a:extLst>
              <a:ext uri="{FF2B5EF4-FFF2-40B4-BE49-F238E27FC236}">
                <a16:creationId xmlns:a16="http://schemas.microsoft.com/office/drawing/2014/main" id="{046EDD19-72AE-7D71-473E-0874553F39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3826" y="2258694"/>
            <a:ext cx="1628007" cy="217067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8" name="図 17" descr="傘 が含まれている画像&#10;&#10;自動的に生成された説明">
            <a:extLst>
              <a:ext uri="{FF2B5EF4-FFF2-40B4-BE49-F238E27FC236}">
                <a16:creationId xmlns:a16="http://schemas.microsoft.com/office/drawing/2014/main" id="{C4026998-439C-F1DA-4811-A9FF115688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1384" y="3478535"/>
            <a:ext cx="1319982" cy="989986"/>
          </a:xfrm>
          <a:prstGeom prst="rect">
            <a:avLst/>
          </a:prstGeom>
        </p:spPr>
      </p:pic>
      <p:pic>
        <p:nvPicPr>
          <p:cNvPr id="22" name="図 21" descr="アイコン&#10;&#10;自動的に生成された説明">
            <a:extLst>
              <a:ext uri="{FF2B5EF4-FFF2-40B4-BE49-F238E27FC236}">
                <a16:creationId xmlns:a16="http://schemas.microsoft.com/office/drawing/2014/main" id="{FCDBB375-C5A5-CB61-C5C4-DEC38F0E55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976242" y="2069536"/>
            <a:ext cx="1600480" cy="217067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26" name="Picture 2" descr="両腕を掴んで嫌がる子どもを連れ去る大人のイラスト 2パターン | かわいい子どものイラスト素材（無料） 【イラストバンク 本店】">
            <a:extLst>
              <a:ext uri="{FF2B5EF4-FFF2-40B4-BE49-F238E27FC236}">
                <a16:creationId xmlns:a16="http://schemas.microsoft.com/office/drawing/2014/main" id="{1190B76B-AC1F-6DEF-A93E-2B5F524B74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700" y="3076517"/>
            <a:ext cx="4020273" cy="402027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CA96B920-9D8D-A73F-FE3F-136DF7E396E0}"/>
              </a:ext>
            </a:extLst>
          </p:cNvPr>
          <p:cNvSpPr txBox="1"/>
          <p:nvPr/>
        </p:nvSpPr>
        <p:spPr>
          <a:xfrm>
            <a:off x="138493" y="67967"/>
            <a:ext cx="115399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8000" dirty="0">
                <a:effectLst>
                  <a:glow rad="127000">
                    <a:schemeClr val="bg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蹴鞠の練習は</a:t>
            </a:r>
            <a:r>
              <a:rPr kumimoji="1" lang="ja-JP" altLang="en-US" sz="8000" dirty="0">
                <a:ln w="25400">
                  <a:solidFill>
                    <a:schemeClr val="bg1">
                      <a:alpha val="99000"/>
                    </a:schemeClr>
                  </a:solidFill>
                </a:ln>
                <a:gradFill flip="none" rotWithShape="1">
                  <a:gsLst>
                    <a:gs pos="0">
                      <a:schemeClr val="accent5">
                        <a:lumMod val="67000"/>
                      </a:schemeClr>
                    </a:gs>
                    <a:gs pos="48000">
                      <a:schemeClr val="accent5">
                        <a:lumMod val="97000"/>
                        <a:lumOff val="3000"/>
                      </a:schemeClr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effectLst>
                  <a:glow rad="127000">
                    <a:schemeClr val="tx1"/>
                  </a:glow>
                  <a:outerShdw blurRad="38100" dist="88900" dir="5400000" algn="ctr" rotWithShape="0">
                    <a:srgbClr val="000000">
                      <a:alpha val="43137"/>
                    </a:srgbClr>
                  </a:outerShd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許されない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BA6D1760-879F-562B-AB31-FCF0C435B3E2}"/>
              </a:ext>
            </a:extLst>
          </p:cNvPr>
          <p:cNvSpPr txBox="1"/>
          <p:nvPr/>
        </p:nvSpPr>
        <p:spPr>
          <a:xfrm>
            <a:off x="138493" y="3870580"/>
            <a:ext cx="50959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800" dirty="0">
                <a:ln w="22225">
                  <a:solidFill>
                    <a:schemeClr val="bg1"/>
                  </a:solidFill>
                </a:ln>
                <a:gradFill flip="none" rotWithShape="1">
                  <a:gsLst>
                    <a:gs pos="0">
                      <a:schemeClr val="accent2">
                        <a:lumMod val="67000"/>
                      </a:schemeClr>
                    </a:gs>
                    <a:gs pos="48000">
                      <a:schemeClr val="accent2">
                        <a:lumMod val="97000"/>
                        <a:lumOff val="3000"/>
                      </a:schemeClr>
                    </a:gs>
                    <a:gs pos="100000">
                      <a:schemeClr val="accent2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effectLst>
                  <a:glow rad="127000">
                    <a:schemeClr val="accent4">
                      <a:lumMod val="60000"/>
                      <a:lumOff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練習してないふり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1F749347-141C-BD33-166E-02F39E749FEA}"/>
              </a:ext>
            </a:extLst>
          </p:cNvPr>
          <p:cNvSpPr txBox="1"/>
          <p:nvPr/>
        </p:nvSpPr>
        <p:spPr>
          <a:xfrm>
            <a:off x="3927569" y="1203768"/>
            <a:ext cx="826443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6000" dirty="0">
                <a:effectLst>
                  <a:glow rad="127000">
                    <a:schemeClr val="bg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音を聞いて</a:t>
            </a:r>
            <a:r>
              <a:rPr kumimoji="1" lang="ja-JP" altLang="en-US" sz="8000" dirty="0">
                <a:ln w="25400">
                  <a:solidFill>
                    <a:schemeClr val="bg1"/>
                  </a:solidFill>
                </a:ln>
                <a:gradFill flip="none" rotWithShape="1">
                  <a:gsLst>
                    <a:gs pos="0">
                      <a:schemeClr val="accent5">
                        <a:lumMod val="67000"/>
                      </a:schemeClr>
                    </a:gs>
                    <a:gs pos="48000">
                      <a:schemeClr val="accent5">
                        <a:lumMod val="97000"/>
                        <a:lumOff val="3000"/>
                      </a:schemeClr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主</a:t>
            </a:r>
            <a:r>
              <a:rPr kumimoji="1" lang="ja-JP" altLang="en-US" sz="6000" dirty="0">
                <a:effectLst>
                  <a:glow rad="127000">
                    <a:schemeClr val="bg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がくる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E273452A-7516-4854-8D47-766B6FC14D80}"/>
              </a:ext>
            </a:extLst>
          </p:cNvPr>
          <p:cNvSpPr txBox="1"/>
          <p:nvPr/>
        </p:nvSpPr>
        <p:spPr>
          <a:xfrm>
            <a:off x="169174" y="4990756"/>
            <a:ext cx="5095910" cy="1569660"/>
          </a:xfrm>
          <a:prstGeom prst="rect">
            <a:avLst/>
          </a:prstGeom>
          <a:noFill/>
          <a:effectLst>
            <a:outerShdw blurRad="50800" dist="50800" dir="600000" algn="ctr" rotWithShape="0">
              <a:srgbClr val="000000">
                <a:alpha val="43137"/>
              </a:srgbClr>
            </a:outerShdw>
          </a:effectLst>
        </p:spPr>
        <p:txBody>
          <a:bodyPr wrap="square" rtlCol="0">
            <a:spAutoFit/>
          </a:bodyPr>
          <a:lstStyle/>
          <a:p>
            <a:r>
              <a:rPr kumimoji="1" lang="ja-JP" altLang="en-US" sz="4800" dirty="0">
                <a:ln w="22225">
                  <a:solidFill>
                    <a:schemeClr val="bg1"/>
                  </a:solidFill>
                </a:ln>
                <a:effectLst>
                  <a:glow rad="127000">
                    <a:srgbClr val="FF0000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鞠に触れていると</a:t>
            </a:r>
            <a:endParaRPr kumimoji="1" lang="en-US" altLang="ja-JP" sz="4800" dirty="0">
              <a:ln w="22225">
                <a:solidFill>
                  <a:schemeClr val="bg1"/>
                </a:solidFill>
              </a:ln>
              <a:effectLst>
                <a:glow rad="127000">
                  <a:srgbClr val="FF0000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r>
              <a:rPr kumimoji="1" lang="ja-JP" altLang="en-US" sz="4800" dirty="0">
                <a:ln w="22225">
                  <a:solidFill>
                    <a:schemeClr val="bg1"/>
                  </a:solidFill>
                </a:ln>
                <a:effectLst>
                  <a:glow rad="127000">
                    <a:srgbClr val="FF0000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連れていかれる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970DEF47-B806-5F61-60B0-42DC22FFDA71}"/>
              </a:ext>
            </a:extLst>
          </p:cNvPr>
          <p:cNvSpPr txBox="1"/>
          <p:nvPr/>
        </p:nvSpPr>
        <p:spPr>
          <a:xfrm>
            <a:off x="6714374" y="2970703"/>
            <a:ext cx="556959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6000" dirty="0">
                <a:ln w="22225">
                  <a:solidFill>
                    <a:schemeClr val="tx1"/>
                  </a:solidFill>
                </a:ln>
                <a:gradFill flip="none" rotWithShape="1">
                  <a:gsLst>
                    <a:gs pos="0">
                      <a:schemeClr val="accent4">
                        <a:lumMod val="0"/>
                        <a:lumOff val="100000"/>
                      </a:schemeClr>
                    </a:gs>
                    <a:gs pos="35000">
                      <a:schemeClr val="accent4">
                        <a:lumMod val="0"/>
                        <a:lumOff val="100000"/>
                      </a:schemeClr>
                    </a:gs>
                    <a:gs pos="100000">
                      <a:schemeClr val="accent4">
                        <a:lumMod val="100000"/>
                      </a:schemeClr>
                    </a:gs>
                  </a:gsLst>
                  <a:path path="circle">
                    <a:fillToRect l="50000" t="-80000" r="50000" b="180000"/>
                  </a:path>
                  <a:tileRect/>
                </a:gradFill>
                <a:effectLst>
                  <a:glow rad="127000">
                    <a:schemeClr val="accent6">
                      <a:lumMod val="60000"/>
                      <a:lumOff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静</a:t>
            </a:r>
            <a:r>
              <a:rPr kumimoji="1" lang="ja-JP" altLang="en-US" sz="6000" dirty="0">
                <a:ln w="22225">
                  <a:solidFill>
                    <a:schemeClr val="bg1"/>
                  </a:solidFill>
                </a:ln>
                <a:gradFill flip="none" rotWithShape="1">
                  <a:gsLst>
                    <a:gs pos="0">
                      <a:schemeClr val="accent2">
                        <a:lumMod val="67000"/>
                      </a:schemeClr>
                    </a:gs>
                    <a:gs pos="48000">
                      <a:schemeClr val="accent2">
                        <a:lumMod val="97000"/>
                        <a:lumOff val="3000"/>
                      </a:schemeClr>
                    </a:gs>
                    <a:gs pos="100000">
                      <a:schemeClr val="accent2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effectLst>
                  <a:glow rad="127000">
                    <a:schemeClr val="accent4">
                      <a:lumMod val="60000"/>
                      <a:lumOff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　</a:t>
            </a:r>
            <a:r>
              <a:rPr kumimoji="1" lang="ja-JP" altLang="en-US" sz="6000" dirty="0">
                <a:ln w="22225">
                  <a:solidFill>
                    <a:schemeClr val="bg1"/>
                  </a:solidFill>
                </a:ln>
                <a:gradFill flip="none" rotWithShape="1">
                  <a:gsLst>
                    <a:gs pos="0">
                      <a:schemeClr val="accent2">
                        <a:lumMod val="40000"/>
                        <a:lumOff val="60000"/>
                      </a:schemeClr>
                    </a:gs>
                    <a:gs pos="46000">
                      <a:schemeClr val="accent2">
                        <a:lumMod val="95000"/>
                        <a:lumOff val="5000"/>
                      </a:schemeClr>
                    </a:gs>
                    <a:gs pos="100000">
                      <a:schemeClr val="accent2">
                        <a:lumMod val="60000"/>
                      </a:schemeClr>
                    </a:gs>
                  </a:gsLst>
                  <a:path path="circle">
                    <a:fillToRect l="50000" t="130000" r="50000" b="-30000"/>
                  </a:path>
                  <a:tileRect/>
                </a:gradFill>
                <a:effectLst>
                  <a:glow rad="127000">
                    <a:srgbClr val="FF0000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動</a:t>
            </a:r>
            <a:endParaRPr kumimoji="1" lang="ja-JP" altLang="en-US" sz="6000" dirty="0">
              <a:ln w="22225">
                <a:solidFill>
                  <a:schemeClr val="bg1"/>
                </a:solidFill>
              </a:ln>
              <a:gradFill flip="none" rotWithShape="1">
                <a:gsLst>
                  <a:gs pos="0">
                    <a:schemeClr val="accent2">
                      <a:lumMod val="67000"/>
                    </a:schemeClr>
                  </a:gs>
                  <a:gs pos="48000">
                    <a:schemeClr val="accent2">
                      <a:lumMod val="97000"/>
                      <a:lumOff val="3000"/>
                    </a:schemeClr>
                  </a:gs>
                  <a:gs pos="100000">
                    <a:schemeClr val="accent2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effectLst>
                <a:glow rad="127000">
                  <a:schemeClr val="accent4">
                    <a:lumMod val="60000"/>
                    <a:lumOff val="40000"/>
                  </a:scheme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AB2B97C4-BB77-9AF2-0126-95210A7A1761}"/>
              </a:ext>
            </a:extLst>
          </p:cNvPr>
          <p:cNvSpPr txBox="1"/>
          <p:nvPr/>
        </p:nvSpPr>
        <p:spPr>
          <a:xfrm>
            <a:off x="6236254" y="4170839"/>
            <a:ext cx="639422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6000" dirty="0">
                <a:effectLst>
                  <a:glow rad="127000">
                    <a:schemeClr val="bg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原作にない</a:t>
            </a:r>
            <a:endParaRPr kumimoji="1" lang="en-US" altLang="ja-JP" sz="6000" dirty="0">
              <a:effectLst>
                <a:glow rad="127000">
                  <a:schemeClr val="bg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pPr algn="ctr"/>
            <a:r>
              <a:rPr kumimoji="1" lang="ja-JP" altLang="en-US" sz="6000" dirty="0">
                <a:effectLst>
                  <a:glow rad="127000">
                    <a:schemeClr val="bg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緊張の瞬間</a:t>
            </a:r>
            <a:endParaRPr kumimoji="1" lang="en-US" altLang="ja-JP" sz="6000" dirty="0">
              <a:effectLst>
                <a:glow rad="127000">
                  <a:schemeClr val="bg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pic>
        <p:nvPicPr>
          <p:cNvPr id="13" name="図 12" descr="抽象 が含まれている画像&#10;&#10;自動的に生成された説明">
            <a:extLst>
              <a:ext uri="{FF2B5EF4-FFF2-40B4-BE49-F238E27FC236}">
                <a16:creationId xmlns:a16="http://schemas.microsoft.com/office/drawing/2014/main" id="{AD4AAD5A-3982-8506-24C4-3F69EB65C7D0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38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2622" b="98502" l="9524" r="89418">
                        <a14:foregroundMark x1="58201" y1="10487" x2="46032" y2="5618"/>
                        <a14:foregroundMark x1="46032" y1="5618" x2="50794" y2="9363"/>
                        <a14:foregroundMark x1="55556" y1="2622" x2="46032" y2="4494"/>
                        <a14:foregroundMark x1="35450" y1="88015" x2="22751" y2="93258"/>
                        <a14:foregroundMark x1="22751" y1="93258" x2="37566" y2="89888"/>
                        <a14:foregroundMark x1="37566" y1="89888" x2="39153" y2="85768"/>
                        <a14:foregroundMark x1="60847" y1="94007" x2="67196" y2="93258"/>
                        <a14:foregroundMark x1="59259" y1="97004" x2="57672" y2="985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569841" y="1645155"/>
            <a:ext cx="1923427" cy="2205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265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354 0.00093 L 0.26823 -0.00625 " pathEditMode="relative" rAng="0" ptsTypes="AA">
                                      <p:cBhvr>
                                        <p:cTn id="12" dur="44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734" y="-37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3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nodeType="withEffect">
                                  <p:stCondLst>
                                    <p:cond delay="4400"/>
                                  </p:stCondLst>
                                  <p:childTnLst>
                                    <p:animMotion origin="layout" path="M -1.25E-6 3.7037E-7 L -0.11953 0.00116 " pathEditMode="relative" rAng="0" ptsTypes="AA">
                                      <p:cBhvr>
                                        <p:cTn id="20" dur="4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977" y="46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nodeType="withEffect">
                                  <p:stCondLst>
                                    <p:cond delay="4400"/>
                                  </p:stCondLst>
                                  <p:childTnLst>
                                    <p:animMotion origin="layout" path="M -4.79167E-6 2.22222E-6 L 0.11953 0.00093 " pathEditMode="relative" rAng="0" ptsTypes="AA">
                                      <p:cBhvr>
                                        <p:cTn id="22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07" y="486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44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47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1" grpId="0"/>
      <p:bldP spid="4" grpId="0"/>
      <p:bldP spid="7" grpId="0"/>
      <p:bldP spid="6" grpId="0"/>
      <p:bldP spid="8" grpId="0"/>
    </p:bldLst>
  </p:timing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テーマ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696</TotalTime>
  <Words>71</Words>
  <Application>Microsoft Office PowerPoint</Application>
  <PresentationFormat>ワイド画面</PresentationFormat>
  <Paragraphs>17</Paragraphs>
  <Slides>3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3</vt:i4>
      </vt:variant>
    </vt:vector>
  </HeadingPairs>
  <TitlesOfParts>
    <vt:vector size="9" baseType="lpstr">
      <vt:lpstr>HGS創英角ｺﾞｼｯｸUB</vt:lpstr>
      <vt:lpstr>玉ねぎ楷書激無料版v7改</vt:lpstr>
      <vt:lpstr>Aptos</vt:lpstr>
      <vt:lpstr>Aptos Display</vt:lpstr>
      <vt:lpstr>Arial</vt:lpstr>
      <vt:lpstr>Office テーマ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桃也 高山</dc:creator>
  <cp:lastModifiedBy>桃也 高山</cp:lastModifiedBy>
  <cp:revision>715</cp:revision>
  <dcterms:created xsi:type="dcterms:W3CDTF">2024-10-01T06:37:41Z</dcterms:created>
  <dcterms:modified xsi:type="dcterms:W3CDTF">2024-10-04T01:59:02Z</dcterms:modified>
</cp:coreProperties>
</file>